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68" r:id="rId3"/>
    <p:sldMasterId id="2147483719" r:id="rId4"/>
    <p:sldMasterId id="2147483736" r:id="rId5"/>
    <p:sldMasterId id="2147483759" r:id="rId6"/>
    <p:sldMasterId id="2147483671" r:id="rId7"/>
  </p:sldMasterIdLst>
  <p:notesMasterIdLst>
    <p:notesMasterId r:id="rId17"/>
  </p:notesMasterIdLst>
  <p:sldIdLst>
    <p:sldId id="310" r:id="rId8"/>
    <p:sldId id="301" r:id="rId9"/>
    <p:sldId id="305" r:id="rId10"/>
    <p:sldId id="290" r:id="rId11"/>
    <p:sldId id="309" r:id="rId12"/>
    <p:sldId id="308" r:id="rId13"/>
    <p:sldId id="307" r:id="rId14"/>
    <p:sldId id="304" r:id="rId15"/>
    <p:sldId id="311" r:id="rId16"/>
  </p:sldIdLst>
  <p:sldSz cx="9144000" cy="6858000" type="screen4x3"/>
  <p:notesSz cx="6888163" cy="10018713"/>
  <p:custDataLst>
    <p:tags r:id="rId18"/>
  </p:custDataLst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9"/>
    <p:restoredTop sz="94638"/>
  </p:normalViewPr>
  <p:slideViewPr>
    <p:cSldViewPr>
      <p:cViewPr>
        <p:scale>
          <a:sx n="153" d="100"/>
          <a:sy n="153" d="100"/>
        </p:scale>
        <p:origin x="88" y="-5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18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84E3C53-0E19-F442-8403-AE5FF40443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3238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F2C6DFA-F09F-9F4B-AFA1-34BDEC2A9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3238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 eaLnBrk="1" hangingPunct="1">
              <a:defRPr sz="1300"/>
            </a:lvl1pPr>
          </a:lstStyle>
          <a:p>
            <a:pPr>
              <a:defRPr/>
            </a:pPr>
            <a:fld id="{81BF0FD5-A4D4-B743-9AF7-88273EFA6DAC}" type="datetimeFigureOut">
              <a:rPr lang="fr-FR"/>
              <a:pPr>
                <a:defRPr/>
              </a:pPr>
              <a:t>31/08/2026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88E0A7C1-E1B2-E94B-B5BD-BFAAB2C5D7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notes 4">
            <a:extLst>
              <a:ext uri="{FF2B5EF4-FFF2-40B4-BE49-F238E27FC236}">
                <a16:creationId xmlns:a16="http://schemas.microsoft.com/office/drawing/2014/main" id="{33CCD629-BD09-8D48-AF6F-88D5B4EA7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fr-FR" noProof="0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E85915-097D-CB42-B036-82908D4457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5475"/>
            <a:ext cx="2984500" cy="503238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CC6B7A-ECF8-B641-8992-9A23A2CD6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5475"/>
            <a:ext cx="2984500" cy="503238"/>
          </a:xfrm>
          <a:prstGeom prst="rect">
            <a:avLst/>
          </a:prstGeom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C71A83A8-486B-084C-AC6A-D1E986B0B2B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4442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85A7492-8D83-E54F-A57D-4DA6084B09A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A0A36-42B9-9849-94D6-31DF1B78203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2160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952A6EBB-7DD9-8243-B7E7-DFC4E450B0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BCA96-76E9-FF44-AB01-706EB4C9AA7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7343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69378"/>
            <a:ext cx="7881937" cy="4397375"/>
          </a:xfrm>
        </p:spPr>
        <p:txBody>
          <a:bodyPr/>
          <a:lstStyle>
            <a:lvl1pPr>
              <a:buClr>
                <a:srgbClr val="FF6C1A"/>
              </a:buCl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9019CE5-B6D4-7845-8DB3-5CBAAC10FF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B7F5D-23D0-2E49-BD39-DBEA4E1240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703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773" y="69692"/>
            <a:ext cx="8004162" cy="828574"/>
          </a:xfrm>
        </p:spPr>
        <p:txBody>
          <a:bodyPr anchor="b"/>
          <a:lstStyle>
            <a:lvl1pPr algn="l">
              <a:defRPr sz="3000" b="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77333" y="1494531"/>
            <a:ext cx="7923066" cy="323304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7333" y="5367338"/>
            <a:ext cx="792306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DCDCC092-733D-F743-A70A-AEDECBCACA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CF171-B018-C345-9033-5B7CBABFA2D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2664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04094F4-25F4-4244-910A-705F528E2B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A7F9D-3952-F14D-AD1B-FF298D3F619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980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66AB65F3-BA8C-EE4D-9491-8091B51DF4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04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04094F4-25F4-4244-910A-705F528E2B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A7F9D-3952-F14D-AD1B-FF298D3F619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0099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66AB65F3-BA8C-EE4D-9491-8091B51DF4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79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04094F4-25F4-4244-910A-705F528E2B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A7F9D-3952-F14D-AD1B-FF298D3F619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7110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952A6EBB-7DD9-8243-B7E7-DFC4E450B0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BCA96-76E9-FF44-AB01-706EB4C9AA7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9317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85A7492-8D83-E54F-A57D-4DA6084B09A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A0A36-42B9-9849-94D6-31DF1B78203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165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66AB65F3-BA8C-EE4D-9491-8091B51DF4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225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85A7492-8D83-E54F-A57D-4DA6084B09A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A0A36-42B9-9849-94D6-31DF1B78203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317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1488" y="1700808"/>
            <a:ext cx="5589587" cy="1727944"/>
          </a:xfrm>
        </p:spPr>
        <p:txBody>
          <a:bodyPr/>
          <a:lstStyle>
            <a:lvl1pPr>
              <a:defRPr>
                <a:solidFill>
                  <a:srgbClr val="FF6C1A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1942E4E-FF77-FB46-99B9-3EA4ECD321B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699E8-868C-CF4A-B734-F654A78F1E7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73695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952A6EBB-7DD9-8243-B7E7-DFC4E450B0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BCA96-76E9-FF44-AB01-706EB4C9AA7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3598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85A7492-8D83-E54F-A57D-4DA6084B09A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A0A36-42B9-9849-94D6-31DF1B78203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61668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66AB65F3-BA8C-EE4D-9491-8091B51DF4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3092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1488" y="1700808"/>
            <a:ext cx="5589587" cy="1727944"/>
          </a:xfrm>
        </p:spPr>
        <p:txBody>
          <a:bodyPr/>
          <a:lstStyle>
            <a:lvl1pPr>
              <a:defRPr>
                <a:solidFill>
                  <a:srgbClr val="63C3F5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3BCBFDD-04AF-C443-B2A4-0AD954FF2E4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25D54-82D4-E945-8E83-04832A5196A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2249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952A6EBB-7DD9-8243-B7E7-DFC4E450B0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BCA96-76E9-FF44-AB01-706EB4C9AA7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617398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/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C1A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85A7492-8D83-E54F-A57D-4DA6084B09A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A0A36-42B9-9849-94D6-31DF1B78203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33949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66AB65F3-BA8C-EE4D-9491-8091B51DF4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895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04094F4-25F4-4244-910A-705F528E2B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A7F9D-3952-F14D-AD1B-FF298D3F619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84368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5B1F855-B77B-E84A-94B7-862DED5AC9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E391A-FF3D-0945-B511-22A751702FE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019216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69378"/>
            <a:ext cx="7881937" cy="4397375"/>
          </a:xfrm>
        </p:spPr>
        <p:txBody>
          <a:bodyPr/>
          <a:lstStyle>
            <a:lvl1pPr>
              <a:buClr>
                <a:srgbClr val="63C3F5"/>
              </a:buCl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897000B-56FA-B748-A004-0B849FD2E3C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B0AD3-23E3-9548-8B19-A45249CC9B6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539436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8773" y="69692"/>
            <a:ext cx="8004162" cy="828574"/>
          </a:xfrm>
        </p:spPr>
        <p:txBody>
          <a:bodyPr anchor="b"/>
          <a:lstStyle>
            <a:lvl1pPr algn="l">
              <a:defRPr sz="3000" b="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677333" y="1494531"/>
            <a:ext cx="7923066" cy="323304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7333" y="5367338"/>
            <a:ext cx="7923066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63C3F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2E54CB3-32F4-8A4B-9ECA-B90D5BB8C5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62140-839A-E046-86EE-0FBCBD66C36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77817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66AB65F3-BA8C-EE4D-9491-8091B51DF4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411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1488" y="1700808"/>
            <a:ext cx="5589587" cy="1727944"/>
          </a:xfrm>
        </p:spPr>
        <p:txBody>
          <a:bodyPr/>
          <a:lstStyle>
            <a:lvl1pPr>
              <a:defRPr>
                <a:solidFill>
                  <a:srgbClr val="FF6C1A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3011069" y="5059680"/>
            <a:ext cx="5590006" cy="875983"/>
          </a:xfrm>
        </p:spPr>
        <p:txBody>
          <a:bodyPr>
            <a:normAutofit/>
          </a:bodyPr>
          <a:lstStyle>
            <a:lvl1pPr>
              <a:defRPr sz="1500"/>
            </a:lvl1pPr>
            <a:lvl2pPr marL="457200" indent="-457200">
              <a:buNone/>
              <a:defRPr sz="1500"/>
            </a:lvl2pPr>
            <a:lvl3pPr marL="457200" indent="-457200">
              <a:buNone/>
              <a:defRPr sz="1500"/>
            </a:lvl3pPr>
            <a:lvl4pPr marL="457200" indent="-457200">
              <a:buNone/>
              <a:defRPr sz="1500"/>
            </a:lvl4pPr>
            <a:lvl5pPr marL="457200" indent="-457200">
              <a:buNone/>
              <a:defRPr sz="15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3011069" y="3370130"/>
            <a:ext cx="5590006" cy="1156980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sz="2800"/>
            </a:lvl1pPr>
            <a:lvl2pPr marL="0" indent="0">
              <a:buNone/>
              <a:defRPr sz="3000"/>
            </a:lvl2pPr>
            <a:lvl3pPr marL="0" indent="0">
              <a:buNone/>
              <a:defRPr sz="3000"/>
            </a:lvl3pPr>
            <a:lvl4pPr marL="0" indent="0">
              <a:buNone/>
              <a:defRPr sz="3000"/>
            </a:lvl4pPr>
            <a:lvl5pPr marL="0" indent="0">
              <a:buNone/>
              <a:defRPr sz="3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7F8F286-E965-2247-B2D8-076E8B7629F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67CAE-C3F3-5646-A51C-9B105354EDC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66858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5B1F855-B77B-E84A-94B7-862DED5AC9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E391A-FF3D-0945-B511-22A751702FE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923526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04094F4-25F4-4244-910A-705F528E2B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A7F9D-3952-F14D-AD1B-FF298D3F619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127694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66AB65F3-BA8C-EE4D-9491-8091B51DF4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5728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présentation ou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6">
            <a:extLst>
              <a:ext uri="{FF2B5EF4-FFF2-40B4-BE49-F238E27FC236}">
                <a16:creationId xmlns:a16="http://schemas.microsoft.com/office/drawing/2014/main" id="{66AB65F3-BA8C-EE4D-9491-8091B51DF4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4504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fin -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8">
            <a:extLst>
              <a:ext uri="{FF2B5EF4-FFF2-40B4-BE49-F238E27FC236}">
                <a16:creationId xmlns:a16="http://schemas.microsoft.com/office/drawing/2014/main" id="{890B1A31-A3B3-CC49-8230-56E7C85703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20638"/>
            <a:ext cx="9182101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CC32E698-7CD6-594B-92E9-A12EB943CA05}"/>
              </a:ext>
            </a:extLst>
          </p:cNvPr>
          <p:cNvSpPr txBox="1">
            <a:spLocks/>
          </p:cNvSpPr>
          <p:nvPr userDrawn="1"/>
        </p:nvSpPr>
        <p:spPr>
          <a:xfrm>
            <a:off x="2374900" y="6034088"/>
            <a:ext cx="4619625" cy="677862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20"/>
              </a:lnSpc>
              <a:defRPr/>
            </a:pPr>
            <a:endParaRPr lang="fr-FR" dirty="0">
              <a:solidFill>
                <a:srgbClr val="1B8ED9"/>
              </a:solidFill>
            </a:endParaRPr>
          </a:p>
          <a:p>
            <a:pPr>
              <a:lnSpc>
                <a:spcPts val="1320"/>
              </a:lnSpc>
              <a:defRPr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defRPr/>
            </a:pP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A6F8B79F-3E3C-5C47-9613-10F2A7E982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446338"/>
            <a:ext cx="1963737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11">
            <a:extLst>
              <a:ext uri="{FF2B5EF4-FFF2-40B4-BE49-F238E27FC236}">
                <a16:creationId xmlns:a16="http://schemas.microsoft.com/office/drawing/2014/main" id="{3CD0A567-011B-344B-BDF2-46E66FB4E8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237288"/>
            <a:ext cx="1252537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7486" y="3901509"/>
            <a:ext cx="5897726" cy="2108160"/>
          </a:xfrm>
        </p:spPr>
        <p:txBody>
          <a:bodyPr anchor="t">
            <a:normAutofit/>
          </a:bodyPr>
          <a:lstStyle>
            <a:lvl1pPr>
              <a:defRPr sz="12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12AC4406-470B-604B-94AD-4E5072C53B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6D3678-1AD8-0945-BC1E-0E458A48ACA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317111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ge de contenu avec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5400" y="1476296"/>
            <a:ext cx="7881400" cy="4525963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5B1F855-B77B-E84A-94B7-862DED5AC9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E391A-FF3D-0945-B511-22A751702FE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0612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6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804863" y="1471083"/>
            <a:ext cx="7881937" cy="4598988"/>
          </a:xfrm>
        </p:spPr>
        <p:txBody>
          <a:bodyPr/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Arial"/>
              <a:buChar char="■"/>
              <a:tabLst/>
              <a:defRPr>
                <a:solidFill>
                  <a:srgbClr val="63C3F5"/>
                </a:solidFill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 Italic"/>
              <a:buChar char="■"/>
              <a:tabLst/>
              <a:defRPr/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3C3F5"/>
              </a:buClr>
              <a:buSzTx/>
              <a:buFont typeface="Arial"/>
              <a:buChar char="–"/>
              <a:tabLst/>
              <a:defRPr/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3A5C1"/>
              </a:buClr>
              <a:buSzTx/>
              <a:buFont typeface="Arial"/>
              <a:buNone/>
              <a:tabLst/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04094F4-25F4-4244-910A-705F528E2B0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A7F9D-3952-F14D-AD1B-FF298D3F619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01762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8.jpeg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768F8DA-815C-C241-82DA-A77B153A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863" y="182563"/>
            <a:ext cx="7881937" cy="1287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83A71D18-853A-1D42-B42A-47359CBD37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04863" y="1476375"/>
            <a:ext cx="78819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 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E7AC2D-A0E4-CE42-8023-541AB2F62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0225" y="6391275"/>
            <a:ext cx="450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b="1" smtClean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6254E00-6F48-774A-8F2A-09D9BEF71C5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pic>
        <p:nvPicPr>
          <p:cNvPr id="1029" name="Image 4">
            <a:extLst>
              <a:ext uri="{FF2B5EF4-FFF2-40B4-BE49-F238E27FC236}">
                <a16:creationId xmlns:a16="http://schemas.microsoft.com/office/drawing/2014/main" id="{E027BBA0-C10E-0E4E-84B7-11BCF7487E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Image 12">
            <a:extLst>
              <a:ext uri="{FF2B5EF4-FFF2-40B4-BE49-F238E27FC236}">
                <a16:creationId xmlns:a16="http://schemas.microsoft.com/office/drawing/2014/main" id="{80DF07BD-80D4-7D49-976A-8EF1FAC1FF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310313"/>
            <a:ext cx="1252537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182" r:id="rId5"/>
    <p:sldLayoutId id="2147484443" r:id="rId6"/>
    <p:sldLayoutId id="2147484444" r:id="rId7"/>
    <p:sldLayoutId id="2147484614" r:id="rId8"/>
    <p:sldLayoutId id="2147484615" r:id="rId9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500" b="1" kern="1200" cap="all">
          <a:solidFill>
            <a:srgbClr val="404040"/>
          </a:solidFill>
          <a:latin typeface="Arial Black" charset="0"/>
          <a:ea typeface="Arial Black" charset="0"/>
          <a:cs typeface="Arial Black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Clr>
          <a:srgbClr val="FF6C1A"/>
        </a:buClr>
        <a:buSzPct val="100000"/>
        <a:buFont typeface="Arial" panose="020B0604020202020204" pitchFamily="34" charset="0"/>
        <a:buChar char="■"/>
        <a:defRPr kern="1200">
          <a:solidFill>
            <a:srgbClr val="FF6C1A"/>
          </a:solidFill>
          <a:latin typeface="Arial" charset="0"/>
          <a:ea typeface="Arial" charset="0"/>
          <a:cs typeface="Arial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FF6C1A"/>
        </a:buClr>
        <a:buFont typeface="Arial Italic"/>
        <a:buChar char="■"/>
        <a:defRPr sz="13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627063" algn="l" defTabSz="457200" rtl="0" eaLnBrk="0" fontAlgn="base" hangingPunct="0">
        <a:spcBef>
          <a:spcPct val="20000"/>
        </a:spcBef>
        <a:spcAft>
          <a:spcPct val="0"/>
        </a:spcAft>
        <a:buClr>
          <a:srgbClr val="9F5BEF"/>
        </a:buClr>
        <a:buFont typeface="Arial" panose="020B0604020202020204" pitchFamily="34" charset="0"/>
        <a:defRPr sz="13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627063" indent="177800" algn="l" defTabSz="457200" rtl="0" eaLnBrk="0" fontAlgn="base" hangingPunct="0">
        <a:spcBef>
          <a:spcPct val="20000"/>
        </a:spcBef>
        <a:spcAft>
          <a:spcPct val="0"/>
        </a:spcAft>
        <a:buClr>
          <a:srgbClr val="FF6C1A"/>
        </a:buClr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806450" algn="l" defTabSz="457200" rtl="0" eaLnBrk="0" fontAlgn="base" hangingPunct="0">
        <a:spcBef>
          <a:spcPct val="20000"/>
        </a:spcBef>
        <a:spcAft>
          <a:spcPct val="0"/>
        </a:spcAft>
        <a:buClr>
          <a:srgbClr val="9F5BEF"/>
        </a:buClr>
        <a:buFont typeface="Arial" panose="020B0604020202020204" pitchFamily="34" charset="0"/>
        <a:defRPr sz="1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>
            <a:extLst>
              <a:ext uri="{FF2B5EF4-FFF2-40B4-BE49-F238E27FC236}">
                <a16:creationId xmlns:a16="http://schemas.microsoft.com/office/drawing/2014/main" id="{7E991DE1-9465-534F-8D78-5F748CE3112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96963" y="915988"/>
            <a:ext cx="7983537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</a:t>
            </a:r>
            <a:br>
              <a:rPr lang="fr-FR" altLang="fr-FR"/>
            </a:br>
            <a:r>
              <a:rPr lang="fr-FR" altLang="fr-FR"/>
              <a:t>LE TITRE</a:t>
            </a:r>
          </a:p>
        </p:txBody>
      </p:sp>
      <p:sp>
        <p:nvSpPr>
          <p:cNvPr id="6147" name="Espace réservé du texte 2">
            <a:extLst>
              <a:ext uri="{FF2B5EF4-FFF2-40B4-BE49-F238E27FC236}">
                <a16:creationId xmlns:a16="http://schemas.microsoft.com/office/drawing/2014/main" id="{1C496994-6F27-044F-8626-52D9C52AC3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96963" y="3465513"/>
            <a:ext cx="7589837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</a:t>
            </a:r>
            <a:br>
              <a:rPr lang="fr-FR" altLang="fr-FR"/>
            </a:br>
            <a:r>
              <a:rPr lang="fr-FR" altLang="fr-FR"/>
              <a:t>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F69B0C-C163-9F47-A214-BFD8AAFF3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97850" y="6391275"/>
            <a:ext cx="4032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404040"/>
                </a:solidFill>
              </a:defRPr>
            </a:lvl1pPr>
          </a:lstStyle>
          <a:p>
            <a:pPr>
              <a:defRPr/>
            </a:pPr>
            <a:fld id="{1E7E3E7E-17DD-1948-9337-62C0658E801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pic>
        <p:nvPicPr>
          <p:cNvPr id="6149" name="Image 7">
            <a:extLst>
              <a:ext uri="{FF2B5EF4-FFF2-40B4-BE49-F238E27FC236}">
                <a16:creationId xmlns:a16="http://schemas.microsoft.com/office/drawing/2014/main" id="{214D0D48-3E20-754C-99D6-77684E6815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310313"/>
            <a:ext cx="1252537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217" r:id="rId3"/>
    <p:sldLayoutId id="2147484216" r:id="rId4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404040"/>
          </a:solidFill>
          <a:latin typeface="Arial Black" charset="0"/>
          <a:ea typeface="Arial Black" charset="0"/>
          <a:cs typeface="Arial Black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800" kern="1200">
          <a:solidFill>
            <a:srgbClr val="FF6C1A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u titre 1">
            <a:extLst>
              <a:ext uri="{FF2B5EF4-FFF2-40B4-BE49-F238E27FC236}">
                <a16:creationId xmlns:a16="http://schemas.microsoft.com/office/drawing/2014/main" id="{35C734A4-B785-4147-918F-E81B1FF955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1488" y="1855788"/>
            <a:ext cx="5589587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</a:t>
            </a:r>
            <a:br>
              <a:rPr lang="fr-FR" altLang="fr-FR"/>
            </a:br>
            <a:r>
              <a:rPr lang="fr-FR" altLang="fr-FR"/>
              <a:t>ET MODIFIEZ LE TITRE</a:t>
            </a:r>
          </a:p>
        </p:txBody>
      </p:sp>
      <p:sp>
        <p:nvSpPr>
          <p:cNvPr id="7171" name="Espace réservé du texte 2">
            <a:extLst>
              <a:ext uri="{FF2B5EF4-FFF2-40B4-BE49-F238E27FC236}">
                <a16:creationId xmlns:a16="http://schemas.microsoft.com/office/drawing/2014/main" id="{5CCB3C3F-4667-354B-953B-B6BF7298C5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1488" y="3578225"/>
            <a:ext cx="55895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</a:t>
            </a:r>
            <a:br>
              <a:rPr lang="fr-FR" altLang="fr-FR"/>
            </a:br>
            <a:r>
              <a:rPr lang="fr-FR" altLang="fr-FR"/>
              <a:t>les styles du texte du masque</a:t>
            </a:r>
          </a:p>
          <a:p>
            <a:pPr lvl="0"/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7E52B8-4D2A-0D4B-ADA1-FD46A4C829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0238" y="6391275"/>
            <a:ext cx="3508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B973FFA-A624-9749-8896-B76ED23B9C8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A57B619B-3D94-5A42-B3CD-F7F95413AABB}"/>
              </a:ext>
            </a:extLst>
          </p:cNvPr>
          <p:cNvSpPr txBox="1">
            <a:spLocks/>
          </p:cNvSpPr>
          <p:nvPr userDrawn="1"/>
        </p:nvSpPr>
        <p:spPr>
          <a:xfrm>
            <a:off x="3095625" y="6146800"/>
            <a:ext cx="4619625" cy="67627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/>
              <a:t>La transformation de la voie professionnelle</a:t>
            </a:r>
            <a:endParaRPr lang="fr-FR" dirty="0">
              <a:solidFill>
                <a:srgbClr val="1B8ED9"/>
              </a:solidFill>
            </a:endParaRPr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B6894644-21DE-D348-A44E-720D51637822}"/>
              </a:ext>
            </a:extLst>
          </p:cNvPr>
          <p:cNvSpPr txBox="1">
            <a:spLocks/>
          </p:cNvSpPr>
          <p:nvPr userDrawn="1"/>
        </p:nvSpPr>
        <p:spPr>
          <a:xfrm>
            <a:off x="6989763" y="6200775"/>
            <a:ext cx="1160462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1B8ED9"/>
                </a:solidFill>
              </a:rPr>
              <a:t>2019</a:t>
            </a:r>
            <a:endParaRPr lang="fr-FR" dirty="0"/>
          </a:p>
        </p:txBody>
      </p:sp>
      <p:pic>
        <p:nvPicPr>
          <p:cNvPr id="7175" name="Image 13">
            <a:extLst>
              <a:ext uri="{FF2B5EF4-FFF2-40B4-BE49-F238E27FC236}">
                <a16:creationId xmlns:a16="http://schemas.microsoft.com/office/drawing/2014/main" id="{3EBF5DE8-4BFF-2445-95CC-90D648023C3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1855788"/>
            <a:ext cx="860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Image 2">
            <a:extLst>
              <a:ext uri="{FF2B5EF4-FFF2-40B4-BE49-F238E27FC236}">
                <a16:creationId xmlns:a16="http://schemas.microsoft.com/office/drawing/2014/main" id="{3D0569FC-428E-A646-8025-606B768297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105" r:id="rId2"/>
    <p:sldLayoutId id="2147484106" r:id="rId3"/>
    <p:sldLayoutId id="2147484218" r:id="rId4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43A5C1"/>
          </a:solidFill>
          <a:latin typeface="Arial Black" charset="0"/>
          <a:ea typeface="Arial Black" charset="0"/>
          <a:cs typeface="Arial Black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titre 1">
            <a:extLst>
              <a:ext uri="{FF2B5EF4-FFF2-40B4-BE49-F238E27FC236}">
                <a16:creationId xmlns:a16="http://schemas.microsoft.com/office/drawing/2014/main" id="{B23A169A-688B-654D-BAB9-6043F6FB54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1488" y="1855788"/>
            <a:ext cx="5589587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</a:t>
            </a:r>
            <a:br>
              <a:rPr lang="fr-FR" altLang="fr-FR"/>
            </a:br>
            <a:r>
              <a:rPr lang="fr-FR" altLang="fr-FR"/>
              <a:t>ET MODIFIEZ LE TITRE</a:t>
            </a:r>
          </a:p>
        </p:txBody>
      </p:sp>
      <p:sp>
        <p:nvSpPr>
          <p:cNvPr id="9219" name="Espace réservé du texte 2">
            <a:extLst>
              <a:ext uri="{FF2B5EF4-FFF2-40B4-BE49-F238E27FC236}">
                <a16:creationId xmlns:a16="http://schemas.microsoft.com/office/drawing/2014/main" id="{035F0446-BCA5-8640-BA55-93DE4AA5BC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1488" y="3578225"/>
            <a:ext cx="55895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</a:t>
            </a:r>
            <a:br>
              <a:rPr lang="fr-FR" altLang="fr-FR"/>
            </a:br>
            <a:r>
              <a:rPr lang="fr-FR" altLang="fr-FR"/>
              <a:t>les styles du texte du masque</a:t>
            </a:r>
          </a:p>
          <a:p>
            <a:pPr lvl="0"/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DBFEC5-4727-BF41-AE58-C417D6E83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0238" y="6391275"/>
            <a:ext cx="3508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F9357DE-5B59-8749-87A5-892FB56561C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C7B725DC-8A6A-5443-BB36-BD1368AEF906}"/>
              </a:ext>
            </a:extLst>
          </p:cNvPr>
          <p:cNvSpPr txBox="1">
            <a:spLocks/>
          </p:cNvSpPr>
          <p:nvPr userDrawn="1"/>
        </p:nvSpPr>
        <p:spPr>
          <a:xfrm>
            <a:off x="3095625" y="6146800"/>
            <a:ext cx="4619625" cy="67627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/>
              <a:t>La transformation de la voie professionnelle</a:t>
            </a:r>
            <a:endParaRPr lang="fr-FR" dirty="0">
              <a:solidFill>
                <a:srgbClr val="1B8ED9"/>
              </a:solidFill>
            </a:endParaRPr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6E5B28F0-9E01-C04B-A126-2B9ED8192E58}"/>
              </a:ext>
            </a:extLst>
          </p:cNvPr>
          <p:cNvSpPr txBox="1">
            <a:spLocks/>
          </p:cNvSpPr>
          <p:nvPr userDrawn="1"/>
        </p:nvSpPr>
        <p:spPr>
          <a:xfrm>
            <a:off x="6989763" y="6200775"/>
            <a:ext cx="1160462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1B8ED9"/>
                </a:solidFill>
              </a:rPr>
              <a:t>2019</a:t>
            </a:r>
            <a:endParaRPr lang="fr-FR" dirty="0"/>
          </a:p>
        </p:txBody>
      </p:sp>
      <p:pic>
        <p:nvPicPr>
          <p:cNvPr id="9223" name="Image 13">
            <a:extLst>
              <a:ext uri="{FF2B5EF4-FFF2-40B4-BE49-F238E27FC236}">
                <a16:creationId xmlns:a16="http://schemas.microsoft.com/office/drawing/2014/main" id="{E47002B1-0F26-3943-A2FD-2277C5FB828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1855788"/>
            <a:ext cx="860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Image 2">
            <a:extLst>
              <a:ext uri="{FF2B5EF4-FFF2-40B4-BE49-F238E27FC236}">
                <a16:creationId xmlns:a16="http://schemas.microsoft.com/office/drawing/2014/main" id="{67BF4025-D99D-0E40-AE0E-F17A3674FD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107" r:id="rId2"/>
    <p:sldLayoutId id="2147484108" r:id="rId3"/>
    <p:sldLayoutId id="2147484219" r:id="rId4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43A5C1"/>
          </a:solidFill>
          <a:latin typeface="Arial Black" charset="0"/>
          <a:ea typeface="Arial Black" charset="0"/>
          <a:cs typeface="Arial Black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00355CF-90D1-5447-8922-7EC8B1B92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863" y="182563"/>
            <a:ext cx="7881937" cy="1287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1267" name="Espace réservé du texte 2">
            <a:extLst>
              <a:ext uri="{FF2B5EF4-FFF2-40B4-BE49-F238E27FC236}">
                <a16:creationId xmlns:a16="http://schemas.microsoft.com/office/drawing/2014/main" id="{C98A8EC8-0BAB-FE47-B5C3-462D5DE932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04863" y="1476375"/>
            <a:ext cx="78819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 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7B0926-A698-2A41-9B84-1D23A466EB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0225" y="6391275"/>
            <a:ext cx="4508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b="1" smtClean="0">
                <a:solidFill>
                  <a:srgbClr val="40404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7474AF5-D466-6141-B29E-8B43645E98E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pic>
        <p:nvPicPr>
          <p:cNvPr id="11269" name="Image 4">
            <a:extLst>
              <a:ext uri="{FF2B5EF4-FFF2-40B4-BE49-F238E27FC236}">
                <a16:creationId xmlns:a16="http://schemas.microsoft.com/office/drawing/2014/main" id="{10D7D5FB-A15A-8546-AA2F-D7339F1365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Image 12">
            <a:extLst>
              <a:ext uri="{FF2B5EF4-FFF2-40B4-BE49-F238E27FC236}">
                <a16:creationId xmlns:a16="http://schemas.microsoft.com/office/drawing/2014/main" id="{E2FE1C0A-68C5-4B47-B998-F93C7787E0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310313"/>
            <a:ext cx="1252537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Image 3">
            <a:extLst>
              <a:ext uri="{FF2B5EF4-FFF2-40B4-BE49-F238E27FC236}">
                <a16:creationId xmlns:a16="http://schemas.microsoft.com/office/drawing/2014/main" id="{0C05877E-D82B-6646-B9CA-5AA9A67C3A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6408738"/>
            <a:ext cx="9779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Image 6">
            <a:extLst>
              <a:ext uri="{FF2B5EF4-FFF2-40B4-BE49-F238E27FC236}">
                <a16:creationId xmlns:a16="http://schemas.microsoft.com/office/drawing/2014/main" id="{2C46B529-FB17-6F47-B17F-4A80682403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6237288"/>
            <a:ext cx="1260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220" r:id="rId5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500" b="1" kern="1200" cap="all">
          <a:solidFill>
            <a:srgbClr val="404040"/>
          </a:solidFill>
          <a:latin typeface="Arial Black" charset="0"/>
          <a:ea typeface="Arial Black" charset="0"/>
          <a:cs typeface="Arial Black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5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Clr>
          <a:srgbClr val="63C3F5"/>
        </a:buClr>
        <a:buSzPct val="100000"/>
        <a:buFont typeface="Arial" panose="020B0604020202020204" pitchFamily="34" charset="0"/>
        <a:buChar char="■"/>
        <a:defRPr kern="1200">
          <a:solidFill>
            <a:srgbClr val="63C3F5"/>
          </a:solidFill>
          <a:latin typeface="Arial" charset="0"/>
          <a:ea typeface="Arial" charset="0"/>
          <a:cs typeface="Arial" charset="0"/>
        </a:defRPr>
      </a:lvl1pPr>
      <a:lvl2pPr marL="627063" indent="-169863" algn="l" defTabSz="457200" rtl="0" eaLnBrk="0" fontAlgn="base" hangingPunct="0">
        <a:spcBef>
          <a:spcPct val="20000"/>
        </a:spcBef>
        <a:spcAft>
          <a:spcPct val="0"/>
        </a:spcAft>
        <a:buClr>
          <a:srgbClr val="63C3F5"/>
        </a:buClr>
        <a:buFont typeface="Arial Italic"/>
        <a:buChar char="■"/>
        <a:defRPr sz="13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627063" algn="l" defTabSz="457200" rtl="0" eaLnBrk="0" fontAlgn="base" hangingPunct="0">
        <a:spcBef>
          <a:spcPct val="20000"/>
        </a:spcBef>
        <a:spcAft>
          <a:spcPct val="0"/>
        </a:spcAft>
        <a:buClr>
          <a:srgbClr val="9F5BEF"/>
        </a:buClr>
        <a:buFont typeface="Arial" panose="020B0604020202020204" pitchFamily="34" charset="0"/>
        <a:defRPr sz="13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627063" indent="177800" algn="l" defTabSz="457200" rtl="0" eaLnBrk="0" fontAlgn="base" hangingPunct="0">
        <a:spcBef>
          <a:spcPct val="20000"/>
        </a:spcBef>
        <a:spcAft>
          <a:spcPct val="0"/>
        </a:spcAft>
        <a:buClr>
          <a:srgbClr val="63C3F5"/>
        </a:buClr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806450" algn="l" defTabSz="457200" rtl="0" eaLnBrk="0" fontAlgn="base" hangingPunct="0">
        <a:spcBef>
          <a:spcPct val="20000"/>
        </a:spcBef>
        <a:spcAft>
          <a:spcPct val="0"/>
        </a:spcAft>
        <a:buClr>
          <a:srgbClr val="9F5BEF"/>
        </a:buClr>
        <a:buFont typeface="Arial" panose="020B0604020202020204" pitchFamily="34" charset="0"/>
        <a:defRPr sz="1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titre 1">
            <a:extLst>
              <a:ext uri="{FF2B5EF4-FFF2-40B4-BE49-F238E27FC236}">
                <a16:creationId xmlns:a16="http://schemas.microsoft.com/office/drawing/2014/main" id="{45CDB8D4-17F9-8B4B-9D85-4A408544C93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1488" y="1855788"/>
            <a:ext cx="5589587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</a:t>
            </a:r>
            <a:br>
              <a:rPr lang="fr-FR" altLang="fr-FR"/>
            </a:br>
            <a:r>
              <a:rPr lang="fr-FR" altLang="fr-FR"/>
              <a:t>ET MODIFIEZ LE TITRE</a:t>
            </a:r>
          </a:p>
        </p:txBody>
      </p:sp>
      <p:sp>
        <p:nvSpPr>
          <p:cNvPr id="16387" name="Espace réservé du texte 2">
            <a:extLst>
              <a:ext uri="{FF2B5EF4-FFF2-40B4-BE49-F238E27FC236}">
                <a16:creationId xmlns:a16="http://schemas.microsoft.com/office/drawing/2014/main" id="{DF92F642-773A-FE4A-8C9F-E12F57740B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1488" y="3578225"/>
            <a:ext cx="55895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</a:t>
            </a:r>
            <a:br>
              <a:rPr lang="fr-FR" altLang="fr-FR"/>
            </a:br>
            <a:r>
              <a:rPr lang="fr-FR" altLang="fr-FR"/>
              <a:t>les styles du texte du masque</a:t>
            </a:r>
          </a:p>
          <a:p>
            <a:pPr lvl="0"/>
            <a:endParaRPr lang="fr-FR" alt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AA7081-4629-D24B-A77F-E872ADA89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0238" y="6391275"/>
            <a:ext cx="3508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4B9B2C2-8542-1C4C-A8EA-B97E47141F8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B81B11BA-1CDA-1342-B42E-045D53D02C87}"/>
              </a:ext>
            </a:extLst>
          </p:cNvPr>
          <p:cNvSpPr txBox="1">
            <a:spLocks/>
          </p:cNvSpPr>
          <p:nvPr userDrawn="1"/>
        </p:nvSpPr>
        <p:spPr>
          <a:xfrm>
            <a:off x="3095625" y="6146800"/>
            <a:ext cx="4619625" cy="67627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/>
              <a:t>La transformation de la voie professionnelle</a:t>
            </a:r>
            <a:endParaRPr lang="fr-FR" dirty="0">
              <a:solidFill>
                <a:srgbClr val="1B8ED9"/>
              </a:solidFill>
            </a:endParaRPr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3E82BBCE-4A8F-624F-90D0-91B6257C94BC}"/>
              </a:ext>
            </a:extLst>
          </p:cNvPr>
          <p:cNvSpPr txBox="1">
            <a:spLocks/>
          </p:cNvSpPr>
          <p:nvPr userDrawn="1"/>
        </p:nvSpPr>
        <p:spPr>
          <a:xfrm>
            <a:off x="6989763" y="6200775"/>
            <a:ext cx="1160462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1B8ED9"/>
                </a:solidFill>
              </a:rPr>
              <a:t>2019</a:t>
            </a:r>
            <a:endParaRPr lang="fr-FR" dirty="0"/>
          </a:p>
        </p:txBody>
      </p:sp>
      <p:pic>
        <p:nvPicPr>
          <p:cNvPr id="16391" name="Image 13">
            <a:extLst>
              <a:ext uri="{FF2B5EF4-FFF2-40B4-BE49-F238E27FC236}">
                <a16:creationId xmlns:a16="http://schemas.microsoft.com/office/drawing/2014/main" id="{6A105B26-4A71-EE40-9EE4-13AF02C0AB4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1855788"/>
            <a:ext cx="860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Image 2">
            <a:extLst>
              <a:ext uri="{FF2B5EF4-FFF2-40B4-BE49-F238E27FC236}">
                <a16:creationId xmlns:a16="http://schemas.microsoft.com/office/drawing/2014/main" id="{A08C0A61-A187-9C40-BB99-EF11B0338C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9" r:id="rId2"/>
    <p:sldLayoutId id="2147484110" r:id="rId3"/>
    <p:sldLayoutId id="2147484221" r:id="rId4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43A5C1"/>
          </a:solidFill>
          <a:latin typeface="Arial Black" charset="0"/>
          <a:ea typeface="Arial Black" charset="0"/>
          <a:cs typeface="Arial Black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43A5C1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u titre 1">
            <a:extLst>
              <a:ext uri="{FF2B5EF4-FFF2-40B4-BE49-F238E27FC236}">
                <a16:creationId xmlns:a16="http://schemas.microsoft.com/office/drawing/2014/main" id="{1C13CBC4-71B9-1444-A282-82D07D897DB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96963" y="915988"/>
            <a:ext cx="7983537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</a:t>
            </a:r>
            <a:br>
              <a:rPr lang="fr-FR" altLang="fr-FR"/>
            </a:br>
            <a:r>
              <a:rPr lang="fr-FR" altLang="fr-FR"/>
              <a:t>LE TITRE</a:t>
            </a:r>
          </a:p>
        </p:txBody>
      </p:sp>
      <p:sp>
        <p:nvSpPr>
          <p:cNvPr id="18435" name="Espace réservé du texte 2">
            <a:extLst>
              <a:ext uri="{FF2B5EF4-FFF2-40B4-BE49-F238E27FC236}">
                <a16:creationId xmlns:a16="http://schemas.microsoft.com/office/drawing/2014/main" id="{1FC17241-D449-1A49-B1C4-6AB06D2468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96963" y="3465513"/>
            <a:ext cx="7589837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</a:t>
            </a:r>
            <a:br>
              <a:rPr lang="fr-FR" altLang="fr-FR"/>
            </a:br>
            <a:r>
              <a:rPr lang="fr-FR" altLang="fr-FR"/>
              <a:t>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C14CCF-4BA2-3E4C-9D84-E7A5515CB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97850" y="6391275"/>
            <a:ext cx="4032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404040"/>
                </a:solidFill>
              </a:defRPr>
            </a:lvl1pPr>
          </a:lstStyle>
          <a:p>
            <a:pPr>
              <a:defRPr/>
            </a:pPr>
            <a:fld id="{518AE47F-FEFD-2342-8BCA-61C4237C305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pic>
        <p:nvPicPr>
          <p:cNvPr id="18437" name="Image 9">
            <a:extLst>
              <a:ext uri="{FF2B5EF4-FFF2-40B4-BE49-F238E27FC236}">
                <a16:creationId xmlns:a16="http://schemas.microsoft.com/office/drawing/2014/main" id="{C2BCA39B-0A62-F044-B499-8FCF9D3A43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310313"/>
            <a:ext cx="1252537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Image 10">
            <a:extLst>
              <a:ext uri="{FF2B5EF4-FFF2-40B4-BE49-F238E27FC236}">
                <a16:creationId xmlns:a16="http://schemas.microsoft.com/office/drawing/2014/main" id="{9367646F-D82B-CA42-99D4-5434C80D72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6405563"/>
            <a:ext cx="9779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11" r:id="rId3"/>
    <p:sldLayoutId id="2147484112" r:id="rId4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404040"/>
          </a:solidFill>
          <a:latin typeface="Arial Black" charset="0"/>
          <a:ea typeface="Arial Black" charset="0"/>
          <a:cs typeface="Arial Black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Arial Black" pitchFamily="34" charset="0"/>
          <a:ea typeface="Arial Black" pitchFamily="34" charset="0"/>
          <a:cs typeface="Arial Black" pitchFamily="34" charset="0"/>
        </a:defRPr>
      </a:lvl9pPr>
    </p:titleStyle>
    <p:bodyStyle>
      <a:lvl1pPr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800" kern="1200">
          <a:solidFill>
            <a:srgbClr val="63C3F5"/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gouv.fr/reussir-au-lycee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ttps://www.education.gouv.fr/bo/21/Hebdo30/MENE2121270N.htm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ducation.gouv.fr/sites/default/files/document/annexe-iii-session-2027-calendrier-des-epreuves-ecrites-du-baccalaureat-general-519826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CE7CC-689D-3699-CDCE-E274763BA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9FF435-19F9-AC53-7D36-B38736841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468971"/>
            <a:ext cx="3623121" cy="70517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/>
              <a:t>VERS LE BAC 2027</a:t>
            </a:r>
          </a:p>
        </p:txBody>
      </p:sp>
      <p:sp>
        <p:nvSpPr>
          <p:cNvPr id="24578" name="Espace réservé du numéro de diapositive 3">
            <a:extLst>
              <a:ext uri="{FF2B5EF4-FFF2-40B4-BE49-F238E27FC236}">
                <a16:creationId xmlns:a16="http://schemas.microsoft.com/office/drawing/2014/main" id="{677BE705-985C-C2BB-205B-771E3447FE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79D97EF-536D-3340-A025-EA801D6D2489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1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2B8C04-7912-1229-FDF2-007E4286B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7556"/>
            <a:ext cx="9144000" cy="37983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EE3E19-228C-A8AA-E7CB-8DEBB10DCA50}"/>
              </a:ext>
            </a:extLst>
          </p:cNvPr>
          <p:cNvSpPr/>
          <p:nvPr/>
        </p:nvSpPr>
        <p:spPr>
          <a:xfrm>
            <a:off x="2145441" y="5219908"/>
            <a:ext cx="4991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https://www.education.gouv.fr/reussir-au-</a:t>
            </a:r>
            <a:r>
              <a:rPr lang="fr-FR" dirty="0" err="1">
                <a:hlinkClick r:id="rId3"/>
              </a:rPr>
              <a:t>lycee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5200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7E96EA-3D1A-1D42-8AF1-9ABE395D9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136" y="116632"/>
            <a:ext cx="6660232" cy="12874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/>
              <a:t>Composition de la note du bac </a:t>
            </a:r>
          </a:p>
        </p:txBody>
      </p:sp>
      <p:sp>
        <p:nvSpPr>
          <p:cNvPr id="23556" name="Espace réservé du numéro de diapositive 3">
            <a:extLst>
              <a:ext uri="{FF2B5EF4-FFF2-40B4-BE49-F238E27FC236}">
                <a16:creationId xmlns:a16="http://schemas.microsoft.com/office/drawing/2014/main" id="{052D77C9-D633-5F42-9D2D-0B342D3A00B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DDC8B28-0974-3D4F-AE38-0DF35379C7A5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2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21" name="ZoneTexte 15">
            <a:extLst>
              <a:ext uri="{FF2B5EF4-FFF2-40B4-BE49-F238E27FC236}">
                <a16:creationId xmlns:a16="http://schemas.microsoft.com/office/drawing/2014/main" id="{94BF7661-A486-7145-951C-2419E324C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297" y="952255"/>
            <a:ext cx="39619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600" dirty="0">
                <a:solidFill>
                  <a:srgbClr val="00B050"/>
                </a:solidFill>
              </a:rPr>
              <a:t>Cas général (hors ESABAC, EURO, OPTIONS)</a:t>
            </a: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CE27784F-F111-E829-4C1C-B9A6B667BD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41" r="83709" b="33345"/>
          <a:stretch/>
        </p:blipFill>
        <p:spPr bwMode="auto">
          <a:xfrm>
            <a:off x="2006318" y="4189670"/>
            <a:ext cx="1071736" cy="1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Répartition de la note finale GT 2027">
            <a:extLst>
              <a:ext uri="{FF2B5EF4-FFF2-40B4-BE49-F238E27FC236}">
                <a16:creationId xmlns:a16="http://schemas.microsoft.com/office/drawing/2014/main" id="{5E0B09FB-466C-7EBB-8E52-45223AE59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515" y="1349375"/>
            <a:ext cx="5041900" cy="5041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155B91-12E4-BCC5-60B0-C5A93247C3DA}"/>
              </a:ext>
            </a:extLst>
          </p:cNvPr>
          <p:cNvSpPr/>
          <p:nvPr/>
        </p:nvSpPr>
        <p:spPr>
          <a:xfrm>
            <a:off x="2351523" y="2492896"/>
            <a:ext cx="900000" cy="11880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34F746-1F56-BCB1-54D0-6CE0A6293B93}"/>
              </a:ext>
            </a:extLst>
          </p:cNvPr>
          <p:cNvSpPr/>
          <p:nvPr/>
        </p:nvSpPr>
        <p:spPr>
          <a:xfrm>
            <a:off x="6408304" y="2835000"/>
            <a:ext cx="900000" cy="11880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0E0DF-64D4-764C-9DB6-6D3434812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r-FR" dirty="0"/>
              <a:t>COMMENT SE REPARTISSENT LES 40% DE CONTROLE CONTINU?</a:t>
            </a:r>
          </a:p>
        </p:txBody>
      </p:sp>
      <p:sp>
        <p:nvSpPr>
          <p:cNvPr id="24578" name="Espace réservé du numéro de diapositive 3">
            <a:extLst>
              <a:ext uri="{FF2B5EF4-FFF2-40B4-BE49-F238E27FC236}">
                <a16:creationId xmlns:a16="http://schemas.microsoft.com/office/drawing/2014/main" id="{48F1903D-D6D4-4242-8525-6D48ED3C50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79D97EF-536D-3340-A025-EA801D6D2489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3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24582" name="Rectangle 14">
            <a:extLst>
              <a:ext uri="{FF2B5EF4-FFF2-40B4-BE49-F238E27FC236}">
                <a16:creationId xmlns:a16="http://schemas.microsoft.com/office/drawing/2014/main" id="{67BF2078-FA0F-514A-8E5A-2AEFCB8EE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2773" y="5805264"/>
            <a:ext cx="4572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200" dirty="0">
                <a:solidFill>
                  <a:srgbClr val="0070C0"/>
                </a:solidFill>
                <a:hlinkClick r:id="rId2"/>
              </a:rPr>
              <a:t>https://www.education.gouv.fr/bo/21/Hebdo30/MENE2121270N.htm</a:t>
            </a:r>
            <a:endParaRPr lang="fr-FR" altLang="fr-FR" sz="1200" dirty="0">
              <a:solidFill>
                <a:srgbClr val="0070C0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5412647-CAF1-2644-BAD1-2F2D1FD2D6C3}"/>
              </a:ext>
            </a:extLst>
          </p:cNvPr>
          <p:cNvGrpSpPr/>
          <p:nvPr/>
        </p:nvGrpSpPr>
        <p:grpSpPr>
          <a:xfrm>
            <a:off x="931879" y="1472988"/>
            <a:ext cx="6736465" cy="3816025"/>
            <a:chOff x="283807" y="1472988"/>
            <a:chExt cx="6736465" cy="3816025"/>
          </a:xfrm>
        </p:grpSpPr>
        <p:pic>
          <p:nvPicPr>
            <p:cNvPr id="4" name="Image 3" descr="Une image contenant table&#10;&#10;Description générée automatiquement">
              <a:extLst>
                <a:ext uri="{FF2B5EF4-FFF2-40B4-BE49-F238E27FC236}">
                  <a16:creationId xmlns:a16="http://schemas.microsoft.com/office/drawing/2014/main" id="{E26845BD-987F-F048-89FA-81411F9E20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29" t="3718" r="356" b="82460"/>
            <a:stretch/>
          </p:blipFill>
          <p:spPr>
            <a:xfrm>
              <a:off x="3779912" y="1472988"/>
              <a:ext cx="3240360" cy="947900"/>
            </a:xfrm>
            <a:prstGeom prst="rect">
              <a:avLst/>
            </a:prstGeom>
          </p:spPr>
        </p:pic>
        <p:pic>
          <p:nvPicPr>
            <p:cNvPr id="11" name="Image 10" descr="Une image contenant table&#10;&#10;Description générée automatiquement">
              <a:extLst>
                <a:ext uri="{FF2B5EF4-FFF2-40B4-BE49-F238E27FC236}">
                  <a16:creationId xmlns:a16="http://schemas.microsoft.com/office/drawing/2014/main" id="{FD84F2D9-9251-8F4A-926F-7BD9FCD81E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8" t="50290" r="148" b="7565"/>
            <a:stretch/>
          </p:blipFill>
          <p:spPr>
            <a:xfrm>
              <a:off x="283807" y="2398746"/>
              <a:ext cx="6720644" cy="2890267"/>
            </a:xfrm>
            <a:prstGeom prst="rect">
              <a:avLst/>
            </a:prstGeom>
          </p:spPr>
        </p:pic>
      </p:grpSp>
      <p:sp>
        <p:nvSpPr>
          <p:cNvPr id="24583" name="ZoneTexte 15">
            <a:extLst>
              <a:ext uri="{FF2B5EF4-FFF2-40B4-BE49-F238E27FC236}">
                <a16:creationId xmlns:a16="http://schemas.microsoft.com/office/drawing/2014/main" id="{4D40F3DE-9185-284B-BC08-143171F72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65" y="1940114"/>
            <a:ext cx="2016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600" dirty="0">
                <a:solidFill>
                  <a:srgbClr val="00B050"/>
                </a:solidFill>
              </a:rPr>
              <a:t>Notes des bulletins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AD6915-FC9A-334D-9063-9C0246304BDE}"/>
              </a:ext>
            </a:extLst>
          </p:cNvPr>
          <p:cNvSpPr/>
          <p:nvPr/>
        </p:nvSpPr>
        <p:spPr>
          <a:xfrm>
            <a:off x="6948512" y="4941863"/>
            <a:ext cx="431800" cy="28733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F15912-1C09-2318-B89A-56AE73C995E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1" t="54090" r="2767" b="30804"/>
          <a:stretch/>
        </p:blipFill>
        <p:spPr>
          <a:xfrm>
            <a:off x="323528" y="5373216"/>
            <a:ext cx="8568952" cy="5162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CB5E33-7363-C30A-4FC6-952FC36AF07F}"/>
              </a:ext>
            </a:extLst>
          </p:cNvPr>
          <p:cNvSpPr txBox="1"/>
          <p:nvPr/>
        </p:nvSpPr>
        <p:spPr>
          <a:xfrm>
            <a:off x="5580112" y="4314582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70C0"/>
                </a:solidFill>
              </a:rPr>
              <a:t>*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339984-D2A0-9AF4-0C5E-F52CA1F54FB4}"/>
              </a:ext>
            </a:extLst>
          </p:cNvPr>
          <p:cNvSpPr txBox="1"/>
          <p:nvPr/>
        </p:nvSpPr>
        <p:spPr>
          <a:xfrm>
            <a:off x="107504" y="5322694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70C0"/>
                </a:solidFill>
              </a:rPr>
              <a:t>*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B8457C-76F2-C245-ADEA-04418E900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ET LES ÉPREUVES TERMINALES ?</a:t>
            </a:r>
          </a:p>
        </p:txBody>
      </p:sp>
      <p:sp>
        <p:nvSpPr>
          <p:cNvPr id="26626" name="Espace réservé du numéro de diapositive 3">
            <a:extLst>
              <a:ext uri="{FF2B5EF4-FFF2-40B4-BE49-F238E27FC236}">
                <a16:creationId xmlns:a16="http://schemas.microsoft.com/office/drawing/2014/main" id="{23BE886B-2C40-D64C-9F94-FB77A8F66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5065EB3-F4C4-FF49-B695-73ADB46D2F68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4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pic>
        <p:nvPicPr>
          <p:cNvPr id="26628" name="Picture 5">
            <a:extLst>
              <a:ext uri="{FF2B5EF4-FFF2-40B4-BE49-F238E27FC236}">
                <a16:creationId xmlns:a16="http://schemas.microsoft.com/office/drawing/2014/main" id="{CE8208F7-7ED6-1C47-BD22-712985F95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4" t="47440" r="18646" b="29982"/>
          <a:stretch>
            <a:fillRect/>
          </a:stretch>
        </p:blipFill>
        <p:spPr bwMode="auto">
          <a:xfrm>
            <a:off x="7308304" y="1628403"/>
            <a:ext cx="15113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243051"/>
              </p:ext>
            </p:extLst>
          </p:nvPr>
        </p:nvGraphicFramePr>
        <p:xfrm>
          <a:off x="852264" y="1358776"/>
          <a:ext cx="60960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EN</a:t>
                      </a:r>
                      <a:r>
                        <a:rPr lang="fr-FR" sz="2400" baseline="0" dirty="0"/>
                        <a:t> PREMIERE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EN TERMINALE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Français écrit : Coef.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Spécialité 1 : Coef.</a:t>
                      </a:r>
                      <a:r>
                        <a:rPr lang="fr-FR" sz="2000" baseline="0" dirty="0"/>
                        <a:t> 16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Français oral : Coef.</a:t>
                      </a:r>
                      <a:r>
                        <a:rPr lang="fr-FR" sz="2000" baseline="0" dirty="0"/>
                        <a:t> 5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Spécialité 2 : Coef.</a:t>
                      </a:r>
                      <a:r>
                        <a:rPr lang="fr-FR" sz="2000" baseline="0" dirty="0"/>
                        <a:t> 16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Mathématiques : Coef.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Philosophie : Coef.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Grand oral : Coef.</a:t>
                      </a:r>
                      <a:r>
                        <a:rPr lang="fr-FR" sz="2000" baseline="0" dirty="0"/>
                        <a:t> 8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itre 1">
            <a:extLst>
              <a:ext uri="{FF2B5EF4-FFF2-40B4-BE49-F238E27FC236}">
                <a16:creationId xmlns:a16="http://schemas.microsoft.com/office/drawing/2014/main" id="{C5545E64-9D0A-A5DC-0BBE-EB88599F7C95}"/>
              </a:ext>
            </a:extLst>
          </p:cNvPr>
          <p:cNvSpPr txBox="1">
            <a:spLocks/>
          </p:cNvSpPr>
          <p:nvPr/>
        </p:nvSpPr>
        <p:spPr>
          <a:xfrm>
            <a:off x="787351" y="3703330"/>
            <a:ext cx="4360713" cy="733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 kern="1200" cap="all">
                <a:solidFill>
                  <a:srgbClr val="404040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9pPr>
          </a:lstStyle>
          <a:p>
            <a:pPr>
              <a:defRPr/>
            </a:pPr>
            <a:r>
              <a:rPr lang="fr-FR" dirty="0"/>
              <a:t>QUELLES DATES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B7E737-5918-C467-3AF4-0798A8CDD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21" y="4338128"/>
            <a:ext cx="8697957" cy="13540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1902A-FE7D-0E68-722F-23468907F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u numéro de diapositive 3">
            <a:extLst>
              <a:ext uri="{FF2B5EF4-FFF2-40B4-BE49-F238E27FC236}">
                <a16:creationId xmlns:a16="http://schemas.microsoft.com/office/drawing/2014/main" id="{FCFF06FD-FD2F-0FFA-8F60-FBAB30D8ED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5065EB3-F4C4-FF49-B695-73ADB46D2F68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5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775F448-F91E-65C3-D355-23FE93FB6E56}"/>
              </a:ext>
            </a:extLst>
          </p:cNvPr>
          <p:cNvSpPr txBox="1">
            <a:spLocks/>
          </p:cNvSpPr>
          <p:nvPr/>
        </p:nvSpPr>
        <p:spPr>
          <a:xfrm>
            <a:off x="2699792" y="466240"/>
            <a:ext cx="3553547" cy="733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 kern="1200" cap="all">
                <a:solidFill>
                  <a:srgbClr val="404040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404040"/>
                </a:solidFill>
                <a:latin typeface="Arial Black" pitchFamily="34" charset="0"/>
                <a:ea typeface="Arial Black" pitchFamily="34" charset="0"/>
                <a:cs typeface="Arial Black" pitchFamily="34" charset="0"/>
              </a:defRPr>
            </a:lvl9pPr>
          </a:lstStyle>
          <a:p>
            <a:pPr>
              <a:defRPr/>
            </a:pPr>
            <a:r>
              <a:rPr lang="fr-FR" dirty="0"/>
              <a:t>Calendrier 2027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E5BFC15-3FEF-8FDF-1BED-5B00B2B81CDC}"/>
              </a:ext>
            </a:extLst>
          </p:cNvPr>
          <p:cNvGrpSpPr/>
          <p:nvPr/>
        </p:nvGrpSpPr>
        <p:grpSpPr>
          <a:xfrm>
            <a:off x="570785" y="1313993"/>
            <a:ext cx="8071065" cy="4131231"/>
            <a:chOff x="570785" y="1313993"/>
            <a:chExt cx="8071065" cy="413123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DA281E6-6424-5C3D-30E9-0EDDB9B49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02"/>
            <a:stretch>
              <a:fillRect/>
            </a:stretch>
          </p:blipFill>
          <p:spPr>
            <a:xfrm>
              <a:off x="611560" y="1313993"/>
              <a:ext cx="8030290" cy="4131231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9B83DB91-3A18-F2A7-628C-719F6C8AEFEB}"/>
                </a:ext>
              </a:extLst>
            </p:cNvPr>
            <p:cNvCxnSpPr>
              <a:cxnSpLocks/>
            </p:cNvCxnSpPr>
            <p:nvPr/>
          </p:nvCxnSpPr>
          <p:spPr>
            <a:xfrm>
              <a:off x="570785" y="5445224"/>
              <a:ext cx="8071065" cy="0"/>
            </a:xfrm>
            <a:prstGeom prst="line">
              <a:avLst/>
            </a:prstGeom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DB82B910-5088-0C79-97A3-6812EBE291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41850" y="1313993"/>
              <a:ext cx="0" cy="4131231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1020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15396-C121-01DC-5EE8-EBEEAE4F6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u numéro de diapositive 3">
            <a:extLst>
              <a:ext uri="{FF2B5EF4-FFF2-40B4-BE49-F238E27FC236}">
                <a16:creationId xmlns:a16="http://schemas.microsoft.com/office/drawing/2014/main" id="{AE68113B-6763-CFDA-BEFC-1ACC27D2EC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5065EB3-F4C4-FF49-B695-73ADB46D2F68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6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AEA3E88-5DE9-4FD5-29B6-F680CB64298B}"/>
              </a:ext>
            </a:extLst>
          </p:cNvPr>
          <p:cNvGrpSpPr/>
          <p:nvPr/>
        </p:nvGrpSpPr>
        <p:grpSpPr>
          <a:xfrm>
            <a:off x="701845" y="980726"/>
            <a:ext cx="7758587" cy="5154674"/>
            <a:chOff x="701845" y="980726"/>
            <a:chExt cx="7758587" cy="5154674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C87CCEE-CECD-2A83-64CD-DF1085C83F7E}"/>
                </a:ext>
              </a:extLst>
            </p:cNvPr>
            <p:cNvGrpSpPr/>
            <p:nvPr/>
          </p:nvGrpSpPr>
          <p:grpSpPr>
            <a:xfrm>
              <a:off x="701845" y="980727"/>
              <a:ext cx="7686579" cy="3888434"/>
              <a:chOff x="725799" y="1541764"/>
              <a:chExt cx="7686579" cy="3888434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0853DA96-B572-5917-B18B-3E502FF5D984}"/>
                  </a:ext>
                </a:extLst>
              </p:cNvPr>
              <p:cNvGrpSpPr/>
              <p:nvPr/>
            </p:nvGrpSpPr>
            <p:grpSpPr>
              <a:xfrm>
                <a:off x="725799" y="1541764"/>
                <a:ext cx="7686579" cy="3888434"/>
                <a:chOff x="725799" y="1812666"/>
                <a:chExt cx="7686579" cy="3888434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CE6704CB-310E-A4EC-699F-9DAF4BFEF3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78" t="7508" r="1628" b="5528"/>
                <a:stretch>
                  <a:fillRect/>
                </a:stretch>
              </p:blipFill>
              <p:spPr>
                <a:xfrm>
                  <a:off x="725799" y="4331640"/>
                  <a:ext cx="7686576" cy="1369460"/>
                </a:xfrm>
                <a:prstGeom prst="rect">
                  <a:avLst/>
                </a:prstGeom>
              </p:spPr>
            </p:pic>
            <p:pic>
              <p:nvPicPr>
                <p:cNvPr id="4" name="Image 3">
                  <a:extLst>
                    <a:ext uri="{FF2B5EF4-FFF2-40B4-BE49-F238E27FC236}">
                      <a16:creationId xmlns:a16="http://schemas.microsoft.com/office/drawing/2014/main" id="{1CF73EF9-94BD-150E-1A45-5856E42138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83" t="67021" r="1152" b="952"/>
                <a:stretch>
                  <a:fillRect/>
                </a:stretch>
              </p:blipFill>
              <p:spPr>
                <a:xfrm>
                  <a:off x="725801" y="2403758"/>
                  <a:ext cx="7686577" cy="1944216"/>
                </a:xfrm>
                <a:prstGeom prst="rect">
                  <a:avLst/>
                </a:prstGeom>
              </p:spPr>
            </p:pic>
            <p:pic>
              <p:nvPicPr>
                <p:cNvPr id="6" name="Image 5">
                  <a:extLst>
                    <a:ext uri="{FF2B5EF4-FFF2-40B4-BE49-F238E27FC236}">
                      <a16:creationId xmlns:a16="http://schemas.microsoft.com/office/drawing/2014/main" id="{C5E47092-C95A-C337-2C15-AFF4BBDEF5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59" t="2018" r="1075" b="87978"/>
                <a:stretch>
                  <a:fillRect/>
                </a:stretch>
              </p:blipFill>
              <p:spPr>
                <a:xfrm>
                  <a:off x="725799" y="1812666"/>
                  <a:ext cx="7686579" cy="607329"/>
                </a:xfrm>
                <a:prstGeom prst="rect">
                  <a:avLst/>
                </a:prstGeom>
              </p:spPr>
            </p:pic>
          </p:grpSp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C22759AF-AC46-459F-505B-E2DE58DBDB1E}"/>
                  </a:ext>
                </a:extLst>
              </p:cNvPr>
              <p:cNvCxnSpPr/>
              <p:nvPr/>
            </p:nvCxnSpPr>
            <p:spPr>
              <a:xfrm>
                <a:off x="725802" y="4060737"/>
                <a:ext cx="2502000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B1F3C9A-DCDE-9556-4280-0A0E6B3C4521}"/>
                </a:ext>
              </a:extLst>
            </p:cNvPr>
            <p:cNvSpPr txBox="1"/>
            <p:nvPr/>
          </p:nvSpPr>
          <p:spPr>
            <a:xfrm>
              <a:off x="827584" y="5212070"/>
              <a:ext cx="763284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>
                  <a:hlinkClick r:id="rId4"/>
                </a:rPr>
                <a:t>https://www.education.gouv.fr/sites/default/files/document/annexe-iii-session-2027-calendrier-des-epreuves-ecrites-du-baccalaureat-general-519826.pdf</a:t>
              </a:r>
              <a:endParaRPr lang="fr-FR" dirty="0"/>
            </a:p>
            <a:p>
              <a:endParaRPr lang="fr-FR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2298FB5-6312-984F-4C7E-CCE32D569024}"/>
                </a:ext>
              </a:extLst>
            </p:cNvPr>
            <p:cNvSpPr/>
            <p:nvPr/>
          </p:nvSpPr>
          <p:spPr>
            <a:xfrm>
              <a:off x="701845" y="980726"/>
              <a:ext cx="7686579" cy="388843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13132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30E0DF-64D4-764C-9DB6-6D3434812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Et LES ENSEIGNEMENTS OPTIONNELS ?</a:t>
            </a:r>
          </a:p>
        </p:txBody>
      </p:sp>
      <p:sp>
        <p:nvSpPr>
          <p:cNvPr id="24578" name="Espace réservé du numéro de diapositive 3">
            <a:extLst>
              <a:ext uri="{FF2B5EF4-FFF2-40B4-BE49-F238E27FC236}">
                <a16:creationId xmlns:a16="http://schemas.microsoft.com/office/drawing/2014/main" id="{48F1903D-D6D4-4242-8525-6D48ED3C50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79D97EF-536D-3340-A025-EA801D6D2489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7</a:t>
            </a:fld>
            <a:endParaRPr lang="fr-FR" altLang="fr-FR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ED928C-D5A9-67F1-C059-42FFF9FC1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9" y="1001473"/>
            <a:ext cx="7729097" cy="523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FDB79-D110-3A44-8E17-854A3253B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3" y="182563"/>
            <a:ext cx="8147248" cy="1287462"/>
          </a:xfrm>
        </p:spPr>
        <p:txBody>
          <a:bodyPr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ET LES EPREUVES ORALES ET PRATIQUES ?</a:t>
            </a:r>
          </a:p>
        </p:txBody>
      </p:sp>
      <p:sp>
        <p:nvSpPr>
          <p:cNvPr id="27650" name="Espace réservé du numéro de diapositive 3">
            <a:extLst>
              <a:ext uri="{FF2B5EF4-FFF2-40B4-BE49-F238E27FC236}">
                <a16:creationId xmlns:a16="http://schemas.microsoft.com/office/drawing/2014/main" id="{37F46035-F4A6-2946-BC69-49FB80E5EA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A6968A3-AA94-8043-B54F-2DF59A7A0598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8</a:t>
            </a:fld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EE39BC-62A5-C118-3EBB-E3F895713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71"/>
          <a:stretch>
            <a:fillRect/>
          </a:stretch>
        </p:blipFill>
        <p:spPr>
          <a:xfrm>
            <a:off x="70865" y="1433193"/>
            <a:ext cx="9002269" cy="173250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D8EA46-E1E5-B63B-62E2-322FB4BCE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05"/>
          <a:stretch>
            <a:fillRect/>
          </a:stretch>
        </p:blipFill>
        <p:spPr>
          <a:xfrm>
            <a:off x="70865" y="3692306"/>
            <a:ext cx="9002269" cy="9317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AAA-A9FD-B465-09FB-E82160B7D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A2AD57-49AD-BE0A-B4CD-63393DD26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fr-FR" dirty="0">
                <a:solidFill>
                  <a:schemeClr val="tx1"/>
                </a:solidFill>
              </a:rPr>
              <a:t>ET PARCOURSUP ?</a:t>
            </a:r>
          </a:p>
        </p:txBody>
      </p:sp>
      <p:sp>
        <p:nvSpPr>
          <p:cNvPr id="27650" name="Espace réservé du numéro de diapositive 3">
            <a:extLst>
              <a:ext uri="{FF2B5EF4-FFF2-40B4-BE49-F238E27FC236}">
                <a16:creationId xmlns:a16="http://schemas.microsoft.com/office/drawing/2014/main" id="{DBF12A56-23AF-6128-4568-49634FB61E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A6968A3-AA94-8043-B54F-2DF59A7A0598}" type="slidenum">
              <a:rPr lang="fr-FR" altLang="fr-FR">
                <a:solidFill>
                  <a:srgbClr val="404040"/>
                </a:solidFill>
                <a:latin typeface="Arial" panose="020B0604020202020204" pitchFamily="34" charset="0"/>
              </a:rPr>
              <a:pPr/>
              <a:t>9</a:t>
            </a:fld>
            <a:endParaRPr lang="fr-FR" altLang="fr-FR" dirty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C26E74-E251-3461-D3D7-CB47D0F44FAC}"/>
              </a:ext>
            </a:extLst>
          </p:cNvPr>
          <p:cNvSpPr txBox="1"/>
          <p:nvPr/>
        </p:nvSpPr>
        <p:spPr>
          <a:xfrm>
            <a:off x="827584" y="1124744"/>
            <a:ext cx="7128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dirty="0"/>
              <a:t>Toutes les notes et appréciations des bulletins de 1</a:t>
            </a:r>
            <a:r>
              <a:rPr lang="fr-FR" baseline="30000" dirty="0"/>
              <a:t>ère</a:t>
            </a:r>
            <a:r>
              <a:rPr lang="fr-FR" dirty="0"/>
              <a:t> et </a:t>
            </a:r>
            <a:r>
              <a:rPr lang="fr-FR" dirty="0" err="1"/>
              <a:t>Tle</a:t>
            </a:r>
            <a:r>
              <a:rPr lang="fr-FR" dirty="0"/>
              <a:t> (Trim 1 et 2)</a:t>
            </a:r>
          </a:p>
        </p:txBody>
      </p:sp>
      <p:sp>
        <p:nvSpPr>
          <p:cNvPr id="7" name="ZoneTexte 15">
            <a:extLst>
              <a:ext uri="{FF2B5EF4-FFF2-40B4-BE49-F238E27FC236}">
                <a16:creationId xmlns:a16="http://schemas.microsoft.com/office/drawing/2014/main" id="{EFD059F8-1501-146E-87AC-BCFF97765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284" y="1484784"/>
            <a:ext cx="28706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sz="1600" dirty="0">
                <a:solidFill>
                  <a:srgbClr val="00B050"/>
                </a:solidFill>
              </a:rPr>
              <a:t>Calendrier de l’année dernière 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2B7243-8037-2662-5BC5-C3238C32C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20620"/>
            <a:ext cx="7772400" cy="434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02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564&quot;&gt;&lt;/object&gt;&lt;object type=&quot;2&quot; unique_id=&quot;10565&quot;&gt;&lt;object type=&quot;3&quot; unique_id=&quot;10566&quot;&gt;&lt;property id=&quot;20148&quot; value=&quot;5&quot;/&gt;&lt;property id=&quot;20300&quot; value=&quot;Diapositive 1&quot;/&gt;&lt;property id=&quot;20307&quot; value=&quot;257&quot;/&gt;&lt;/object&gt;&lt;object type=&quot;3&quot; unique_id=&quot;16180&quot;&gt;&lt;property id=&quot;20148&quot; value=&quot;5&quot;/&gt;&lt;property id=&quot;20300&quot; value=&quot;Diapositive 17&quot;/&gt;&lt;property id=&quot;20307&quot; value=&quot;285&quot;/&gt;&lt;/object&gt;&lt;object type=&quot;3&quot; unique_id=&quot;16223&quot;&gt;&lt;property id=&quot;20148&quot; value=&quot;5&quot;/&gt;&lt;property id=&quot;20300&quot; value=&quot;Diapositive 2 - &amp;quot;Bac2021 : Les épreuves communes de contrôle continu&amp;quot;&quot;/&gt;&lt;property id=&quot;20307&quot; value=&quot;292&quot;/&gt;&lt;/object&gt;&lt;object type=&quot;3&quot; unique_id=&quot;16224&quot;&gt;&lt;property id=&quot;20148&quot; value=&quot;5&quot;/&gt;&lt;property id=&quot;20300&quot; value=&quot;Diapositive 3 - &amp;quot;COMPOSITION DE LA NOTE du bac – voie générale&amp;quot;&quot;/&gt;&lt;property id=&quot;20307&quot; value=&quot;288&quot;/&gt;&lt;/object&gt;&lt;object type=&quot;3&quot; unique_id=&quot;16225&quot;&gt;&lt;property id=&quot;20148&quot; value=&quot;5&quot;/&gt;&lt;property id=&quot;20300&quot; value=&quot;Diapositive 5 - &amp;quot;CALENDRIER DES ÉPREUVES communes DE CONTRÔLE CONTINU – voie générale&amp;quot;&quot;/&gt;&lt;property id=&quot;20307&quot; value=&quot;289&quot;/&gt;&lt;/object&gt;&lt;object type=&quot;3&quot; unique_id=&quot;16226&quot;&gt;&lt;property id=&quot;20148&quot; value=&quot;5&quot;/&gt;&lt;property id=&quot;20300&quot; value=&quot;Diapositive 16 - &amp;quot;CALENDRIER DES ÉPREUVES TERMINALES&amp;quot;&quot;/&gt;&lt;property id=&quot;20307&quot; value=&quot;290&quot;/&gt;&lt;/object&gt;&lt;object type=&quot;3&quot; unique_id=&quot;16227&quot;&gt;&lt;property id=&quot;20148&quot; value=&quot;5&quot;/&gt;&lt;property id=&quot;20300&quot; value=&quot;Diapositive 13 - &amp;quot;Après les épreuves : consulter ses copies&amp;quot;&quot;/&gt;&lt;property id=&quot;20307&quot; value=&quot;291&quot;/&gt;&lt;/object&gt;&lt;object type=&quot;3&quot; unique_id=&quot;16228&quot;&gt;&lt;property id=&quot;20148&quot; value=&quot;5&quot;/&gt;&lt;property id=&quot;20300&quot; value=&quot;Diapositive 4 - &amp;quot;Composition de la note du bac - voie technologique&amp;quot;&quot;/&gt;&lt;property id=&quot;20307&quot; value=&quot;301&quot;/&gt;&lt;/object&gt;&lt;object type=&quot;3&quot; unique_id=&quot;16229&quot;&gt;&lt;property id=&quot;20148&quot; value=&quot;5&quot;/&gt;&lt;property id=&quot;20300&quot; value=&quot;Diapositive 6 - &amp;quot;Calendrier des épreuves communes de contrôle continu – voie technologique&amp;quot;&quot;/&gt;&lt;property id=&quot;20307&quot; value=&quot;302&quot;/&gt;&lt;/object&gt;&lt;object type=&quot;3&quot; unique_id=&quot;16230&quot;&gt;&lt;property id=&quot;20148&quot; value=&quot;5&quot;/&gt;&lt;property id=&quot;20300&quot; value=&quot;Diapositive 7 - &amp;quot;Les épreuves communes de contrôle continu&amp;quot;&quot;/&gt;&lt;property id=&quot;20307&quot; value=&quot;294&quot;/&gt;&lt;/object&gt;&lt;object type=&quot;3&quot; unique_id=&quot;16231&quot;&gt;&lt;property id=&quot;20148&quot; value=&quot;5&quot;/&gt;&lt;property id=&quot;20300&quot; value=&quot;Diapositive 8 - &amp;quot;Enseignement de spécialité suivi uniquement en première&amp;quot;&quot;/&gt;&lt;property id=&quot;20307&quot; value=&quot;299&quot;/&gt;&lt;/object&gt;&lt;object type=&quot;3&quot; unique_id=&quot;16232&quot;&gt;&lt;property id=&quot;20148&quot; value=&quot;5&quot;/&gt;&lt;property id=&quot;20300&quot; value=&quot;Diapositive 9 - &amp;quot;Organisation des épreuves communes de contrôle continu&amp;quot;&quot;/&gt;&lt;property id=&quot;20307&quot; value=&quot;293&quot;/&gt;&lt;/object&gt;&lt;object type=&quot;3&quot; unique_id=&quot;16233&quot;&gt;&lt;property id=&quot;20148&quot; value=&quot;5&quot;/&gt;&lt;property id=&quot;20300&quot; value=&quot;Diapositive 10 - &amp;quot;DES SUJETS ISSUS D’uNe banque nationale de sujets&amp;quot;&quot;/&gt;&lt;property id=&quot;20307&quot; value=&quot;300&quot;/&gt;&lt;/object&gt;&lt;object type=&quot;3&quot; unique_id=&quot;16234&quot;&gt;&lt;property id=&quot;20148&quot; value=&quot;5&quot;/&gt;&lt;property id=&quot;20300&quot; value=&quot;Diapositive 11 - &amp;quot;Organisation des épreuves communes de contrôle continu&amp;quot;&quot;/&gt;&lt;property id=&quot;20307&quot; value=&quot;297&quot;/&gt;&lt;/object&gt;&lt;object type=&quot;3&quot; unique_id=&quot;16235&quot;&gt;&lt;property id=&quot;20148&quot; value=&quot;5&quot;/&gt;&lt;property id=&quot;20300&quot; value=&quot;Diapositive 12 - &amp;quot;Des copies numérisées et anonymisées&amp;quot;&quot;/&gt;&lt;property id=&quot;20307&quot; value=&quot;296&quot;/&gt;&lt;/object&gt;&lt;object type=&quot;3&quot; unique_id=&quot;16236&quot;&gt;&lt;property id=&quot;20148&quot; value=&quot;5&quot;/&gt;&lt;property id=&quot;20300&quot; value=&quot;Diapositive 14 - &amp;quot;Réussir son contrôle continu&amp;quot;&quot;/&gt;&lt;property id=&quot;20307&quot; value=&quot;295&quot;/&gt;&lt;/object&gt;&lt;object type=&quot;3&quot; unique_id=&quot;16237&quot;&gt;&lt;property id=&quot;20148&quot; value=&quot;5&quot;/&gt;&lt;property id=&quot;20300&quot; value=&quot;Diapositive 15 - &amp;quot;LIVRET Scolaire et contrôle continu&amp;quot;&quot;/&gt;&lt;property id=&quot;20307&quot; value=&quot;29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age de presentation et de 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pages de contenu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page de sous-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page de presentation et de parti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3194</TotalTime>
  <Words>186</Words>
  <Application>Microsoft Macintosh PowerPoint</Application>
  <PresentationFormat>Affichage à l'écran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9</vt:i4>
      </vt:variant>
    </vt:vector>
  </HeadingPairs>
  <TitlesOfParts>
    <vt:vector size="20" baseType="lpstr">
      <vt:lpstr>Arial</vt:lpstr>
      <vt:lpstr>Arial Black</vt:lpstr>
      <vt:lpstr>Arial Italic</vt:lpstr>
      <vt:lpstr>Calibri</vt:lpstr>
      <vt:lpstr>pages de contenus</vt:lpstr>
      <vt:lpstr>page de presentation et de partie</vt:lpstr>
      <vt:lpstr>page de sous-partie</vt:lpstr>
      <vt:lpstr>1_page de sous-partie</vt:lpstr>
      <vt:lpstr>2_pages de contenus</vt:lpstr>
      <vt:lpstr>2_page de sous-partie</vt:lpstr>
      <vt:lpstr>1_page de presentation et de partie</vt:lpstr>
      <vt:lpstr>VERS LE BAC 2027</vt:lpstr>
      <vt:lpstr>Composition de la note du bac </vt:lpstr>
      <vt:lpstr>COMMENT SE REPARTISSENT LES 40% DE CONTROLE CONTINU?</vt:lpstr>
      <vt:lpstr>ET LES ÉPREUVES TERMINALES ?</vt:lpstr>
      <vt:lpstr>Présentation PowerPoint</vt:lpstr>
      <vt:lpstr>Présentation PowerPoint</vt:lpstr>
      <vt:lpstr>Et LES ENSEIGNEMENTS OPTIONNELS ?</vt:lpstr>
      <vt:lpstr>ET LES EPREUVES ORALES ET PRATIQUES ?</vt:lpstr>
      <vt:lpstr>ET PARCOURSUP ?</vt:lpstr>
    </vt:vector>
  </TitlesOfParts>
  <Company>Ministere de l'Education Nationale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TRANSFORMATION DE LA VOIE PROFESSIONNELLE</dc:title>
  <dc:creator>Jérémie Clerc</dc:creator>
  <cp:lastModifiedBy>Microsoft Office User</cp:lastModifiedBy>
  <cp:revision>138</cp:revision>
  <cp:lastPrinted>2021-09-01T17:14:00Z</cp:lastPrinted>
  <dcterms:created xsi:type="dcterms:W3CDTF">2019-01-16T09:54:42Z</dcterms:created>
  <dcterms:modified xsi:type="dcterms:W3CDTF">2026-08-31T18:28:05Z</dcterms:modified>
</cp:coreProperties>
</file>